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3" r:id="rId4"/>
    <p:sldId id="264" r:id="rId5"/>
    <p:sldId id="260" r:id="rId6"/>
    <p:sldId id="259" r:id="rId7"/>
    <p:sldId id="265" r:id="rId8"/>
    <p:sldId id="277" r:id="rId9"/>
    <p:sldId id="267" r:id="rId10"/>
    <p:sldId id="268" r:id="rId11"/>
    <p:sldId id="269" r:id="rId12"/>
    <p:sldId id="270" r:id="rId13"/>
    <p:sldId id="271" r:id="rId14"/>
    <p:sldId id="284" r:id="rId15"/>
    <p:sldId id="272" r:id="rId16"/>
    <p:sldId id="287" r:id="rId17"/>
    <p:sldId id="286" r:id="rId18"/>
    <p:sldId id="273" r:id="rId19"/>
    <p:sldId id="274" r:id="rId20"/>
    <p:sldId id="275" r:id="rId21"/>
    <p:sldId id="276" r:id="rId22"/>
    <p:sldId id="282" r:id="rId23"/>
    <p:sldId id="278" r:id="rId24"/>
    <p:sldId id="279" r:id="rId25"/>
    <p:sldId id="283" r:id="rId26"/>
    <p:sldId id="280" r:id="rId27"/>
    <p:sldId id="281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5F16-3876-4B97-9CB1-2664E4D25746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2BC7-55FE-410D-94B4-B6913D3A0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5F16-3876-4B97-9CB1-2664E4D25746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2BC7-55FE-410D-94B4-B6913D3A0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5F16-3876-4B97-9CB1-2664E4D25746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2BC7-55FE-410D-94B4-B6913D3A0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5F16-3876-4B97-9CB1-2664E4D25746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2BC7-55FE-410D-94B4-B6913D3A0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5F16-3876-4B97-9CB1-2664E4D25746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2BC7-55FE-410D-94B4-B6913D3A0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5F16-3876-4B97-9CB1-2664E4D25746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2BC7-55FE-410D-94B4-B6913D3A0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5F16-3876-4B97-9CB1-2664E4D25746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2BC7-55FE-410D-94B4-B6913D3A0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5F16-3876-4B97-9CB1-2664E4D25746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2BC7-55FE-410D-94B4-B6913D3A0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5F16-3876-4B97-9CB1-2664E4D25746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2BC7-55FE-410D-94B4-B6913D3A0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5F16-3876-4B97-9CB1-2664E4D25746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2BC7-55FE-410D-94B4-B6913D3A0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5F16-3876-4B97-9CB1-2664E4D25746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2BC7-55FE-410D-94B4-B6913D3A0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F5F16-3876-4B97-9CB1-2664E4D25746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92BC7-55FE-410D-94B4-B6913D3A0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руги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44450" y="0"/>
            <a:ext cx="918845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2910" y="1285860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 для педагогов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143116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«Круги </a:t>
            </a:r>
            <a:r>
              <a:rPr lang="ru-RU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Луллия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работе с детьми дошкольного возраста»</a:t>
            </a:r>
            <a:endParaRPr lang="ru-RU" sz="4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5786454"/>
            <a:ext cx="8715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Радкевич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14412" y="571480"/>
            <a:ext cx="1064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«Детский сад «10 «Радуга», г. Гаврилов-Ям, Ярославская об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sp>
        <p:nvSpPr>
          <p:cNvPr id="5" name="TextBox 4"/>
          <p:cNvSpPr txBox="1"/>
          <p:nvPr/>
        </p:nvSpPr>
        <p:spPr>
          <a:xfrm>
            <a:off x="285720" y="500042"/>
            <a:ext cx="8659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вид изготовления пособия: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214422"/>
            <a:ext cx="82868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одинаковых по размеру круга, разделенные на сектора с отверстием посередине для вращения, с подобранными картинками по темам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(«Овощи», «Фрукты», «Деревья» и др.).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Круги накрыть непрозрачным экраном с ромбовидным окошком.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вращает круги относительно друг друга, перемещая картинки с целью поиска необходимого результата (Д/И «Подбери цвет», «Чей малыш?» и т.д.).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pic>
        <p:nvPicPr>
          <p:cNvPr id="21506" name="Picture 2" descr="C:\Users\ЛФ\Documents\КЛуллия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86439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214290"/>
            <a:ext cx="885831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игровых упражнений с кругами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Луллия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логического мышления, внимания, навыков устной речи, воображения. Освоение способа познания мира, формирование навыков, позволяющих самостоятельно решать возникающие проблемы.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3_catalog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6643702" y="4572008"/>
            <a:ext cx="2197199" cy="20907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рекомендации при использовании этого метода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работы с дошкольниками целесообразно использовать не более 4-х кругов разного диаметра с количеством секторов от 4 до 8.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работы с детьми 4-го года жизни целесообразно брать только 2 круга разного диаметра с 4-6 секторами на каждом.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работе с детьми 5-го года жизни используют 2-3 круга по 4-6 сектора на каждом.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Дети 7-го года вполне справляются с заданиями, в которых используются 4 круга с 8 секторами на каждом.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Сами круги желательно изготовить из пластика или толстого картона. На сектора прикрепляются картинки по теме занятия.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8081" cy="6857224"/>
          </a:xfrm>
        </p:spPr>
      </p:pic>
      <p:pic>
        <p:nvPicPr>
          <p:cNvPr id="5" name="Рисунок 4" descr="33_catalog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3214678" y="3643314"/>
            <a:ext cx="2197199" cy="2090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1500174"/>
            <a:ext cx="7358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интересно это пособие?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sp>
        <p:nvSpPr>
          <p:cNvPr id="6" name="TextBox 5"/>
          <p:cNvSpPr txBox="1"/>
          <p:nvPr/>
        </p:nvSpPr>
        <p:spPr>
          <a:xfrm>
            <a:off x="2000232" y="785794"/>
            <a:ext cx="5214974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Игра состоит из двух частей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28662" y="3143248"/>
            <a:ext cx="2857520" cy="34863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Уточнение имеющихся знаний в определенных областях (реальное задание)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00694" y="3143248"/>
            <a:ext cx="2857520" cy="35004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на развитие воображения (фантастическое задание)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927771">
            <a:off x="2590671" y="2186187"/>
            <a:ext cx="367687" cy="71438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0150399">
            <a:off x="6404402" y="2256873"/>
            <a:ext cx="345929" cy="65011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ЛФ\Pictures\Новая папка\malchik_v_krasn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14554"/>
            <a:ext cx="2428892" cy="2125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sp>
        <p:nvSpPr>
          <p:cNvPr id="6" name="TextBox 5"/>
          <p:cNvSpPr txBox="1"/>
          <p:nvPr/>
        </p:nvSpPr>
        <p:spPr>
          <a:xfrm>
            <a:off x="2000232" y="785794"/>
            <a:ext cx="5214974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Игры делятся на два типа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28662" y="3143248"/>
            <a:ext cx="2857520" cy="34863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подбор картинок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00694" y="3143248"/>
            <a:ext cx="2857520" cy="35004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с элементами случайности в установке колец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927771">
            <a:off x="2590671" y="2186187"/>
            <a:ext cx="367687" cy="71438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0150399">
            <a:off x="6404402" y="2256873"/>
            <a:ext cx="345929" cy="65011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ЛФ\Pictures\Новая папка\malchik_v_krasn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14554"/>
            <a:ext cx="2428892" cy="2125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pic>
        <p:nvPicPr>
          <p:cNvPr id="8" name="Picture 5" descr="http://dizainvfoto.ru/wp-content/uploads/2016/09/Izgotovlenie-razvivajushhego-komvrika-dlja-detej-ot-0-do-3-let-730x5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79"/>
          <a:stretch/>
        </p:blipFill>
        <p:spPr bwMode="auto">
          <a:xfrm>
            <a:off x="251519" y="260648"/>
            <a:ext cx="433234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" name="Picture 11" descr="http://logoportal.ru/wp-content/uploads/2016/04/vertushk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186" r="1620" b="18230"/>
          <a:stretch/>
        </p:blipFill>
        <p:spPr bwMode="auto">
          <a:xfrm>
            <a:off x="4835970" y="250709"/>
            <a:ext cx="3732549" cy="3142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" name="Picture 9" descr="http://logoportal.ru/wp-content/uploads/2016/04/vertushk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4" t="5156" r="64973" b="4855"/>
          <a:stretch/>
        </p:blipFill>
        <p:spPr bwMode="auto">
          <a:xfrm>
            <a:off x="1115616" y="3645024"/>
            <a:ext cx="2473081" cy="3021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" name="Picture 7" descr="http://www.maam.ru/upload/blogs/detsad-354364-143999338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024" b="28748"/>
          <a:stretch/>
        </p:blipFill>
        <p:spPr bwMode="auto">
          <a:xfrm>
            <a:off x="5292080" y="3645024"/>
            <a:ext cx="2965901" cy="3021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8929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участия педагога в играх с кругами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Луллия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214422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непосредственно участвует в игре. Предлагает ее, рассказывает правила, ее развитие, окончание, распределяет участие, помогает оформить ее словесно;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косвенно воздействует на поведение и речь детей, участвуя в играх на второстепенных ролях. Дети выбирают ведущего, устанавливают очередность в игровых действиях, и оформляют результат игры в речи;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осуществляет общий контроль на занятии или в свободной игровой деятельности. Дети самостоятельно планируют, развивают и завершают игру, сопровождая ее высказываниями;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осуществляет обучающее руководство играми и создает условие для проявления речевой активности детей, углубления и расширения их игровых интересов, для усвоения навыков произвольного поведения и воспитания правильной речи.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Технологическая цепочка проведения игры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1.На всех секторах круга картинками или знаками обозначаются какие-либо объекты.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2.Ставится задача.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3.Круги раскручивают, дети смотрят, какие изображения оказались на кругах под стрелкой, называют их.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4.На основе фантастического преобразования сочиняют рассказ.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5.По итогам преобразования организуется продуктивная деятельность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(лепка, рисование и т.п.)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sp>
        <p:nvSpPr>
          <p:cNvPr id="5" name="TextBox 4"/>
          <p:cNvSpPr txBox="1"/>
          <p:nvPr/>
        </p:nvSpPr>
        <p:spPr>
          <a:xfrm>
            <a:off x="357158" y="1142984"/>
            <a:ext cx="8501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из принципов ФГОС:</a:t>
            </a:r>
          </a:p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способов общения с ребенком в направлении личностно-ориентированного взаимодействия, раскрытие творческого потенциала детей.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sp>
        <p:nvSpPr>
          <p:cNvPr id="5" name="TextBox 4"/>
          <p:cNvSpPr txBox="1"/>
          <p:nvPr/>
        </p:nvSpPr>
        <p:spPr>
          <a:xfrm>
            <a:off x="357158" y="571480"/>
            <a:ext cx="842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571612"/>
            <a:ext cx="8929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Познание языка и мира в их взаимосвязях;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творческого мышления и воображения;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Обогащение словарного запаса;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Свобода в своих высказываниях;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от односложных предложений к развёрнутым текстам;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Формулировка и решение проблемы.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sp>
        <p:nvSpPr>
          <p:cNvPr id="5" name="TextBox 4"/>
          <p:cNvSpPr txBox="1"/>
          <p:nvPr/>
        </p:nvSpPr>
        <p:spPr>
          <a:xfrm>
            <a:off x="0" y="4286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проведения игры «Чей малыш?»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1285860"/>
            <a:ext cx="87154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вариант.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большом круге воспитатель располагает картинки с изображением животных (собака, курица, лиса и т.д.), на малом - их детенышей.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Реальное Задание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найти маме детеныша.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по просьбе взрослого называет одно из животных, изображенных на нижнем круге, затем отыскивает на верхнем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круге изображение его детеныша, называет его и, поворачивая этот круг, совмещает их.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вариант. Взрослый раскручивает круги. Например, под стрелкой оказались изображения собаки и цыпленка.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Фантастическое Задание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подумать и сказать, каким образом мама-собачка будет ухаживать за одиноким цыпленком (кормить, согревать, гулять и т.д.).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pic>
        <p:nvPicPr>
          <p:cNvPr id="34818" name="Picture 2" descr="C:\Users\ЛФ\Documents\img9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 l="59278" t="51351" r="7519" b="10725"/>
          <a:stretch>
            <a:fillRect/>
          </a:stretch>
        </p:blipFill>
        <p:spPr bwMode="auto">
          <a:xfrm>
            <a:off x="1643042" y="1000108"/>
            <a:ext cx="6072230" cy="5643602"/>
          </a:xfrm>
          <a:prstGeom prst="ellipse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142852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Д/И «Чей малыш?»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pic>
        <p:nvPicPr>
          <p:cNvPr id="2050" name="Picture 2" descr="C:\Users\ЛФ\Documents\f_clip_image006.jpg"/>
          <p:cNvPicPr>
            <a:picLocks noChangeAspect="1" noChangeArrowheads="1"/>
          </p:cNvPicPr>
          <p:nvPr/>
        </p:nvPicPr>
        <p:blipFill>
          <a:blip r:embed="rId3"/>
          <a:srcRect l="9259" r="11376"/>
          <a:stretch>
            <a:fillRect/>
          </a:stretch>
        </p:blipFill>
        <p:spPr bwMode="auto">
          <a:xfrm>
            <a:off x="285720" y="1000108"/>
            <a:ext cx="4286280" cy="3429024"/>
          </a:xfrm>
          <a:prstGeom prst="rect">
            <a:avLst/>
          </a:prstGeom>
          <a:noFill/>
        </p:spPr>
      </p:pic>
      <p:pic>
        <p:nvPicPr>
          <p:cNvPr id="2051" name="Picture 3" descr="C:\Users\ЛФ\Documents\ba53f542efef934017695befcf3ed094.jpg.jpg"/>
          <p:cNvPicPr>
            <a:picLocks noChangeAspect="1" noChangeArrowheads="1"/>
          </p:cNvPicPr>
          <p:nvPr/>
        </p:nvPicPr>
        <p:blipFill>
          <a:blip r:embed="rId4"/>
          <a:srcRect l="6925" t="19066" r="4046" b="8992"/>
          <a:stretch>
            <a:fillRect/>
          </a:stretch>
        </p:blipFill>
        <p:spPr bwMode="auto">
          <a:xfrm>
            <a:off x="4214810" y="4000480"/>
            <a:ext cx="4714908" cy="2857520"/>
          </a:xfrm>
          <a:prstGeom prst="rect">
            <a:avLst/>
          </a:prstGeom>
          <a:noFill/>
        </p:spPr>
      </p:pic>
      <p:pic>
        <p:nvPicPr>
          <p:cNvPr id="6" name="Рисунок 5" descr="0_78c76_8a5848e5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928670"/>
            <a:ext cx="3214710" cy="2928958"/>
          </a:xfrm>
          <a:prstGeom prst="rect">
            <a:avLst/>
          </a:prstGeom>
        </p:spPr>
      </p:pic>
      <p:pic>
        <p:nvPicPr>
          <p:cNvPr id="7" name="Рисунок 6" descr="0_78c6a_9e1af643_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4571984"/>
            <a:ext cx="2357454" cy="2286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21429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Д/И «Назови детеныша»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pic>
        <p:nvPicPr>
          <p:cNvPr id="5" name="Picture 2" descr="C:\Users\ЛФ\Documents\img9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12207" t="51171" r="57032" b="13672"/>
          <a:stretch>
            <a:fillRect/>
          </a:stretch>
        </p:blipFill>
        <p:spPr bwMode="auto">
          <a:xfrm>
            <a:off x="1357290" y="1500174"/>
            <a:ext cx="6072230" cy="4929222"/>
          </a:xfrm>
          <a:prstGeom prst="ellipse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571480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Д/И «Найди, где живет и чем питается?»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857232"/>
            <a:ext cx="87154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Примерные игры с использованием кругов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Луллиля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Кто, что ест?»                            «Чей нос? Чей хвост?»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«Назови, сколько»                       «Подбери пару»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«Кто, где живет?                           «Подбери заплатку»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«Подбери по цвету»,                    «Подбери по форме»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 какого дерева листок?»        «Из какой сказки?» и др.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571480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 приемы ТРИЗ работают, как минимум, в четырех направлениях: речь, мышление, воображение, эмоционально-волевая сфера; способствуют более легкому усвоению программного материала и систематизации знаний у детей. 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НОД «Путешествие в лес»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:\фото дети ЛМ\CIMG21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4214842" cy="2951458"/>
          </a:xfrm>
          <a:prstGeom prst="round2Diag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E:\фото дети ЛМ\CIMG21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642918"/>
            <a:ext cx="4143404" cy="2999087"/>
          </a:xfrm>
          <a:prstGeom prst="round2Diag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 descr="E:\фото дети ЛМ\CIMG216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857628"/>
            <a:ext cx="4286280" cy="2857520"/>
          </a:xfrm>
          <a:prstGeom prst="round2Diag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pic>
        <p:nvPicPr>
          <p:cNvPr id="5" name="Рисунок 4" descr="33_catalog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3500430" y="4000504"/>
            <a:ext cx="2197199" cy="2090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2500306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pic>
        <p:nvPicPr>
          <p:cNvPr id="1026" name="Picture 2" descr="C:\Users\ЛФ\Documents\Новая папка\Луллий.jpg"/>
          <p:cNvPicPr>
            <a:picLocks noChangeAspect="1" noChangeArrowheads="1"/>
          </p:cNvPicPr>
          <p:nvPr/>
        </p:nvPicPr>
        <p:blipFill>
          <a:blip r:embed="rId3"/>
          <a:srcRect l="3906" t="11458" r="46875" b="10416"/>
          <a:stretch>
            <a:fillRect/>
          </a:stretch>
        </p:blipFill>
        <p:spPr bwMode="auto">
          <a:xfrm>
            <a:off x="357158" y="785794"/>
            <a:ext cx="4500594" cy="5357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628" y="785794"/>
            <a:ext cx="414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Раймонд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Луллий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-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7" y="1357298"/>
            <a:ext cx="378621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поэт, философ и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миссионер, один из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наиболее оригинальных представителей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средневекового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мироздания с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положительной его стороны.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Дата рождения: 1235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Дата смерти: 1315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sp>
        <p:nvSpPr>
          <p:cNvPr id="5" name="TextBox 4"/>
          <p:cNvSpPr txBox="1"/>
          <p:nvPr/>
        </p:nvSpPr>
        <p:spPr>
          <a:xfrm>
            <a:off x="357158" y="642918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«Круги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Луллия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игровая методика, направленная на обогащение словаря ребенка, развития познавательной активности, расширение представлений о предметах.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71435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современной педагогике существует два вида изготовления пособия.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_78c75_cce45260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429000"/>
            <a:ext cx="3143272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sp>
        <p:nvSpPr>
          <p:cNvPr id="6" name="TextBox 5"/>
          <p:cNvSpPr txBox="1"/>
          <p:nvPr/>
        </p:nvSpPr>
        <p:spPr>
          <a:xfrm>
            <a:off x="428596" y="1500174"/>
            <a:ext cx="82868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Два-три круга, разделённых на определенное количество секторов. Каждый с отверстием по середине. Диаметр кругов может быть 20; 30; 50 см.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Стрелка на выделение сектора.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Стержень для нанизывания кругов по типу пирамидки (круги и стрелка свободно двигаются).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Картинки, которые крепятся к кругам с помощью «липучки».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Соедините круги и стрелку. Расположите картинки на кругах. Раскручивайте круги и рассматривайте сочетание картинок, на которые указывает стрелка.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64291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вид изготовления пособия: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pic>
        <p:nvPicPr>
          <p:cNvPr id="5" name="Рисунок 4" descr="P1020018.JPG"/>
          <p:cNvPicPr>
            <a:picLocks noChangeAspect="1"/>
          </p:cNvPicPr>
          <p:nvPr/>
        </p:nvPicPr>
        <p:blipFill>
          <a:blip r:embed="rId3" cstate="print"/>
          <a:srcRect l="19531" t="7291" r="12500" b="3125"/>
          <a:stretch>
            <a:fillRect/>
          </a:stretch>
        </p:blipFill>
        <p:spPr>
          <a:xfrm>
            <a:off x="214282" y="785794"/>
            <a:ext cx="4697464" cy="4643470"/>
          </a:xfrm>
          <a:prstGeom prst="ellipse">
            <a:avLst/>
          </a:prstGeom>
        </p:spPr>
      </p:pic>
      <p:pic>
        <p:nvPicPr>
          <p:cNvPr id="6" name="Рисунок 5" descr="P1020019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rcRect l="17969" t="8333" r="13281" b="15625"/>
          <a:stretch>
            <a:fillRect/>
          </a:stretch>
        </p:blipFill>
        <p:spPr>
          <a:xfrm>
            <a:off x="5143504" y="1000108"/>
            <a:ext cx="3714776" cy="4071966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C:\Users\ЛФ\Pictures\Новая папка\malchik_v_krasno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9" y="4774411"/>
            <a:ext cx="2428892" cy="2125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pic>
        <p:nvPicPr>
          <p:cNvPr id="1026" name="Picture 2" descr="C:\Users\ЛФ\Documents\94e8370b0300234a0ab07de33da2dec6.gif"/>
          <p:cNvPicPr>
            <a:picLocks noChangeAspect="1" noChangeArrowheads="1"/>
          </p:cNvPicPr>
          <p:nvPr/>
        </p:nvPicPr>
        <p:blipFill>
          <a:blip r:embed="rId3"/>
          <a:srcRect l="9278" t="4120" r="11856" b="11401"/>
          <a:stretch>
            <a:fillRect/>
          </a:stretch>
        </p:blipFill>
        <p:spPr bwMode="auto">
          <a:xfrm>
            <a:off x="0" y="1000108"/>
            <a:ext cx="4500562" cy="4071966"/>
          </a:xfrm>
          <a:prstGeom prst="ellipse">
            <a:avLst/>
          </a:prstGeom>
          <a:noFill/>
        </p:spPr>
      </p:pic>
      <p:pic>
        <p:nvPicPr>
          <p:cNvPr id="1027" name="Picture 3" descr="C:\Users\ЛФ\Documents\Новая папка\009.jpg"/>
          <p:cNvPicPr>
            <a:picLocks noChangeAspect="1" noChangeArrowheads="1"/>
          </p:cNvPicPr>
          <p:nvPr/>
        </p:nvPicPr>
        <p:blipFill>
          <a:blip r:embed="rId4"/>
          <a:srcRect l="3906" t="17708" r="52344" b="30208"/>
          <a:stretch>
            <a:fillRect/>
          </a:stretch>
        </p:blipFill>
        <p:spPr bwMode="auto">
          <a:xfrm>
            <a:off x="4643438" y="1142984"/>
            <a:ext cx="4500562" cy="4000528"/>
          </a:xfrm>
          <a:prstGeom prst="ellipse">
            <a:avLst/>
          </a:prstGeom>
          <a:noFill/>
        </p:spPr>
      </p:pic>
      <p:pic>
        <p:nvPicPr>
          <p:cNvPr id="3" name="Picture 2" descr="C:\Users\ЛФ\Pictures\Новая папка\malchik_v_krasno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9" y="4774411"/>
            <a:ext cx="2428892" cy="2125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ги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6"/>
            <a:ext cx="9188081" cy="6857224"/>
          </a:xfrm>
        </p:spPr>
      </p:pic>
      <p:pic>
        <p:nvPicPr>
          <p:cNvPr id="5" name="Picture 1" descr="C:\Users\ЛФ\Documents\Новая папка\0_14b4d9_157cc057_orig.jpg"/>
          <p:cNvPicPr>
            <a:picLocks noChangeAspect="1" noChangeArrowheads="1"/>
          </p:cNvPicPr>
          <p:nvPr/>
        </p:nvPicPr>
        <p:blipFill>
          <a:blip r:embed="rId3"/>
          <a:srcRect l="51473" t="18174" r="2479" b="13327"/>
          <a:stretch>
            <a:fillRect/>
          </a:stretch>
        </p:blipFill>
        <p:spPr bwMode="auto">
          <a:xfrm>
            <a:off x="4643438" y="928670"/>
            <a:ext cx="4357718" cy="4357718"/>
          </a:xfrm>
          <a:prstGeom prst="ellipse">
            <a:avLst/>
          </a:prstGeom>
          <a:noFill/>
        </p:spPr>
      </p:pic>
      <p:pic>
        <p:nvPicPr>
          <p:cNvPr id="6" name="Picture 1" descr="C:\Users\ЛФ\Documents\Новая папка\0_14b4d9_157cc057_orig.jpg"/>
          <p:cNvPicPr>
            <a:picLocks noChangeAspect="1" noChangeArrowheads="1"/>
          </p:cNvPicPr>
          <p:nvPr/>
        </p:nvPicPr>
        <p:blipFill>
          <a:blip r:embed="rId3"/>
          <a:srcRect l="3750" t="18174" r="49364" b="13327"/>
          <a:stretch>
            <a:fillRect/>
          </a:stretch>
        </p:blipFill>
        <p:spPr bwMode="auto">
          <a:xfrm>
            <a:off x="0" y="857232"/>
            <a:ext cx="4429124" cy="4286280"/>
          </a:xfrm>
          <a:prstGeom prst="ellipse">
            <a:avLst/>
          </a:prstGeom>
          <a:noFill/>
        </p:spPr>
      </p:pic>
      <p:pic>
        <p:nvPicPr>
          <p:cNvPr id="7" name="Picture 2" descr="C:\Users\ЛФ\Pictures\Новая папка\malchik_v_krasno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9" y="4774411"/>
            <a:ext cx="2428892" cy="2125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831</Words>
  <Application>Microsoft Office PowerPoint</Application>
  <PresentationFormat>Экран (4:3)</PresentationFormat>
  <Paragraphs>80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ЛФ</dc:creator>
  <cp:lastModifiedBy>ЛФ</cp:lastModifiedBy>
  <cp:revision>56</cp:revision>
  <dcterms:created xsi:type="dcterms:W3CDTF">2017-09-17T13:14:12Z</dcterms:created>
  <dcterms:modified xsi:type="dcterms:W3CDTF">2018-05-23T16:37:10Z</dcterms:modified>
</cp:coreProperties>
</file>